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A89212-2A5F-4D31-86CC-4C577A08D468}" v="8" dt="2018-07-02T14:45:08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y Ernesto Nobrega Schwantes" userId="2159a553c4c1304b" providerId="LiveId" clId="{BCE555D4-BA21-45D8-AEA4-58B5F68CEF0D}"/>
    <pc:docChg chg="delSld">
      <pc:chgData name="Ruy Ernesto Nobrega Schwantes" userId="2159a553c4c1304b" providerId="LiveId" clId="{BCE555D4-BA21-45D8-AEA4-58B5F68CEF0D}" dt="2018-07-02T14:12:51.623" v="0" actId="2696"/>
      <pc:docMkLst>
        <pc:docMk/>
      </pc:docMkLst>
      <pc:sldChg chg="del">
        <pc:chgData name="Ruy Ernesto Nobrega Schwantes" userId="2159a553c4c1304b" providerId="LiveId" clId="{BCE555D4-BA21-45D8-AEA4-58B5F68CEF0D}" dt="2018-07-02T14:12:51.623" v="0" actId="2696"/>
        <pc:sldMkLst>
          <pc:docMk/>
          <pc:sldMk cId="3451849517" sldId="265"/>
        </pc:sldMkLst>
      </pc:sldChg>
    </pc:docChg>
  </pc:docChgLst>
  <pc:docChgLst>
    <pc:chgData name="Ruy Ernesto Nobrega Schwantes" userId="2159a553c4c1304b" providerId="LiveId" clId="{92A89212-2A5F-4D31-86CC-4C577A08D468}"/>
    <pc:docChg chg="addSld delSld modSld">
      <pc:chgData name="Ruy Ernesto Nobrega Schwantes" userId="2159a553c4c1304b" providerId="LiveId" clId="{92A89212-2A5F-4D31-86CC-4C577A08D468}" dt="2018-07-02T14:45:08.604" v="6" actId="2696"/>
      <pc:docMkLst>
        <pc:docMk/>
      </pc:docMkLst>
      <pc:sldChg chg="add">
        <pc:chgData name="Ruy Ernesto Nobrega Schwantes" userId="2159a553c4c1304b" providerId="LiveId" clId="{92A89212-2A5F-4D31-86CC-4C577A08D468}" dt="2018-07-02T14:45:01.085" v="0"/>
        <pc:sldMkLst>
          <pc:docMk/>
          <pc:sldMk cId="3451849517" sldId="265"/>
        </pc:sldMkLst>
      </pc:sldChg>
      <pc:sldChg chg="del">
        <pc:chgData name="Ruy Ernesto Nobrega Schwantes" userId="2159a553c4c1304b" providerId="LiveId" clId="{92A89212-2A5F-4D31-86CC-4C577A08D468}" dt="2018-07-02T14:45:03.388" v="1" actId="2696"/>
        <pc:sldMkLst>
          <pc:docMk/>
          <pc:sldMk cId="540422626" sldId="266"/>
        </pc:sldMkLst>
      </pc:sldChg>
      <pc:sldChg chg="del">
        <pc:chgData name="Ruy Ernesto Nobrega Schwantes" userId="2159a553c4c1304b" providerId="LiveId" clId="{92A89212-2A5F-4D31-86CC-4C577A08D468}" dt="2018-07-02T14:45:05.467" v="2" actId="2696"/>
        <pc:sldMkLst>
          <pc:docMk/>
          <pc:sldMk cId="2197197184" sldId="268"/>
        </pc:sldMkLst>
      </pc:sldChg>
      <pc:sldChg chg="del">
        <pc:chgData name="Ruy Ernesto Nobrega Schwantes" userId="2159a553c4c1304b" providerId="LiveId" clId="{92A89212-2A5F-4D31-86CC-4C577A08D468}" dt="2018-07-02T14:45:06.629" v="3" actId="2696"/>
        <pc:sldMkLst>
          <pc:docMk/>
          <pc:sldMk cId="1671221133" sldId="269"/>
        </pc:sldMkLst>
      </pc:sldChg>
      <pc:sldChg chg="del">
        <pc:chgData name="Ruy Ernesto Nobrega Schwantes" userId="2159a553c4c1304b" providerId="LiveId" clId="{92A89212-2A5F-4D31-86CC-4C577A08D468}" dt="2018-07-02T14:45:06.790" v="4" actId="2696"/>
        <pc:sldMkLst>
          <pc:docMk/>
          <pc:sldMk cId="2093117949" sldId="270"/>
        </pc:sldMkLst>
      </pc:sldChg>
      <pc:sldChg chg="del">
        <pc:chgData name="Ruy Ernesto Nobrega Schwantes" userId="2159a553c4c1304b" providerId="LiveId" clId="{92A89212-2A5F-4D31-86CC-4C577A08D468}" dt="2018-07-02T14:45:07.740" v="5" actId="2696"/>
        <pc:sldMkLst>
          <pc:docMk/>
          <pc:sldMk cId="3601220560" sldId="271"/>
        </pc:sldMkLst>
      </pc:sldChg>
      <pc:sldChg chg="del">
        <pc:chgData name="Ruy Ernesto Nobrega Schwantes" userId="2159a553c4c1304b" providerId="LiveId" clId="{92A89212-2A5F-4D31-86CC-4C577A08D468}" dt="2018-07-02T14:45:08.604" v="6" actId="2696"/>
        <pc:sldMkLst>
          <pc:docMk/>
          <pc:sldMk cId="1035245669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8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0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0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0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9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9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7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5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1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3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2668" y="321971"/>
            <a:ext cx="10483403" cy="61174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508" y="862412"/>
            <a:ext cx="4018251" cy="50365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949" y="784670"/>
            <a:ext cx="4018251" cy="20873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949" y="3612053"/>
            <a:ext cx="4018251" cy="20873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96507" y="862412"/>
            <a:ext cx="4018251" cy="19082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07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PESADO DEMAIS PARA FLUTUAR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497" y="2841751"/>
            <a:ext cx="3220269" cy="288859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967947" y="1081184"/>
            <a:ext cx="401825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MENSAGEM</a:t>
            </a:r>
          </a:p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Deus cuida de todos os meus problemas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67947" y="3631202"/>
            <a:ext cx="4018251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VERSO PARA DECORAR</a:t>
            </a:r>
          </a:p>
          <a:p>
            <a:pPr algn="ctr"/>
            <a:r>
              <a:rPr lang="pt-B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“Peçam, e lhes será dado; busquem, e acharão.” </a:t>
            </a:r>
          </a:p>
          <a:p>
            <a:pPr algn="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Mateus 7:7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849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</dc:creator>
  <cp:lastModifiedBy>Ruy Ernesto Nobrega Schwantes</cp:lastModifiedBy>
  <cp:revision>16</cp:revision>
  <cp:lastPrinted>2022-06-24T16:27:18Z</cp:lastPrinted>
  <dcterms:created xsi:type="dcterms:W3CDTF">2017-05-23T10:00:38Z</dcterms:created>
  <dcterms:modified xsi:type="dcterms:W3CDTF">2022-07-30T20:16:51Z</dcterms:modified>
</cp:coreProperties>
</file>